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5" r:id="rId2"/>
    <p:sldId id="2562" r:id="rId3"/>
    <p:sldId id="2563" r:id="rId4"/>
    <p:sldId id="2564" r:id="rId5"/>
    <p:sldId id="2565" r:id="rId6"/>
    <p:sldId id="2566" r:id="rId7"/>
    <p:sldId id="2568" r:id="rId8"/>
    <p:sldId id="2569" r:id="rId9"/>
    <p:sldId id="2573" r:id="rId10"/>
    <p:sldId id="2571" r:id="rId11"/>
    <p:sldId id="2574" r:id="rId12"/>
    <p:sldId id="2572"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734" autoAdjust="0"/>
  </p:normalViewPr>
  <p:slideViewPr>
    <p:cSldViewPr snapToGrid="0">
      <p:cViewPr varScale="1">
        <p:scale>
          <a:sx n="127" d="100"/>
          <a:sy n="127" d="100"/>
        </p:scale>
        <p:origin x="1536"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68F93-9DC0-4AE4-88E6-CB5F95738B5E}" type="datetimeFigureOut">
              <a:rPr lang="es-ES" smtClean="0"/>
              <a:t>18/11/2024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92B5F-36F4-40A4-ADE6-786A05ED5592}" type="slidenum">
              <a:rPr lang="es-ES" smtClean="0"/>
              <a:t>‹Nº›</a:t>
            </a:fld>
            <a:endParaRPr lang="es-ES"/>
          </a:p>
        </p:txBody>
      </p:sp>
    </p:spTree>
    <p:extLst>
      <p:ext uri="{BB962C8B-B14F-4D97-AF65-F5344CB8AC3E}">
        <p14:creationId xmlns:p14="http://schemas.microsoft.com/office/powerpoint/2010/main" val="36101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Cuando </a:t>
            </a:r>
            <a:r>
              <a:rPr lang="es-ES" dirty="0" err="1"/>
              <a:t>instalas </a:t>
            </a:r>
            <a:r>
              <a:rPr lang="es-ES" dirty="0"/>
              <a:t>Windows, </a:t>
            </a:r>
            <a:r>
              <a:rPr lang="es-ES" dirty="0"/>
              <a:t>viene </a:t>
            </a:r>
            <a:r>
              <a:rPr lang="es-ES" dirty="0" err="1"/>
              <a:t>con </a:t>
            </a:r>
            <a:r>
              <a:rPr lang="es-ES" dirty="0"/>
              <a:t>una </a:t>
            </a:r>
            <a:r>
              <a:rPr lang="es-ES" dirty="0" err="1"/>
              <a:t>variedad </a:t>
            </a:r>
            <a:r>
              <a:rPr lang="es-ES" dirty="0" err="1"/>
              <a:t>de </a:t>
            </a:r>
            <a:r>
              <a:rPr lang="es-ES" dirty="0" err="1"/>
              <a:t>aplicaciones </a:t>
            </a:r>
            <a:r>
              <a:rPr lang="es-ES" dirty="0" err="1"/>
              <a:t>diseñadas </a:t>
            </a:r>
            <a:r>
              <a:rPr lang="es-ES" dirty="0" err="1"/>
              <a:t>para </a:t>
            </a:r>
            <a:r>
              <a:rPr lang="es-ES" dirty="0" err="1"/>
              <a:t>mejorar </a:t>
            </a:r>
            <a:r>
              <a:rPr lang="es-ES" dirty="0" err="1"/>
              <a:t>tu </a:t>
            </a:r>
            <a:r>
              <a:rPr lang="es-ES" dirty="0" err="1"/>
              <a:t>experiencia</a:t>
            </a:r>
            <a:r>
              <a:rPr lang="es-ES" dirty="0"/>
              <a:t>. En </a:t>
            </a:r>
            <a:r>
              <a:rPr lang="es-ES" dirty="0" err="1"/>
              <a:t>esta </a:t>
            </a:r>
            <a:r>
              <a:rPr lang="es-ES" dirty="0" err="1"/>
              <a:t>presentación</a:t>
            </a:r>
            <a:r>
              <a:rPr lang="es-ES" dirty="0"/>
              <a:t>, </a:t>
            </a:r>
            <a:r>
              <a:rPr lang="es-ES" dirty="0"/>
              <a:t>exploraremos </a:t>
            </a:r>
            <a:r>
              <a:rPr lang="es-ES" dirty="0" err="1"/>
              <a:t>las </a:t>
            </a:r>
            <a:r>
              <a:rPr lang="es-ES" dirty="0" err="1"/>
              <a:t>principales </a:t>
            </a:r>
            <a:r>
              <a:rPr lang="es-ES" dirty="0" err="1"/>
              <a:t>aplicaciones </a:t>
            </a:r>
            <a:r>
              <a:rPr lang="es-ES" dirty="0" err="1"/>
              <a:t>que </a:t>
            </a:r>
            <a:r>
              <a:rPr lang="es-ES" dirty="0"/>
              <a:t>se </a:t>
            </a:r>
            <a:r>
              <a:rPr lang="es-ES" dirty="0" err="1"/>
              <a:t>incluyen </a:t>
            </a:r>
            <a:r>
              <a:rPr lang="es-ES" dirty="0" err="1"/>
              <a:t>con </a:t>
            </a:r>
            <a:r>
              <a:rPr lang="es-ES" dirty="0"/>
              <a:t>Windows y </a:t>
            </a:r>
            <a:r>
              <a:rPr lang="es-ES" dirty="0" err="1"/>
              <a:t>cómo </a:t>
            </a:r>
            <a:r>
              <a:rPr lang="es-ES" dirty="0"/>
              <a:t>pueden </a:t>
            </a:r>
            <a:r>
              <a:rPr lang="es-ES" dirty="0" err="1"/>
              <a:t>ayudarte</a:t>
            </a:r>
            <a:r>
              <a:rPr lang="es-ES" dirty="0"/>
              <a: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92B5F-36F4-40A4-ADE6-786A05ED559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t>1</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766323"/>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La barra de juegos Xbox es una superposición para juegos que viene con Windows. Te permite acceder a una variedad de funciones para juegos, como hacer capturas de pantalla, grabar partidas y chatear con amigos, todo mientras disfrutas de tus juegos favoritos.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10</a:t>
            </a:fld>
            <a:endParaRPr lang="es-ES"/>
          </a:p>
        </p:txBody>
      </p:sp>
    </p:spTree>
    <p:extLst>
      <p:ext uri="{BB962C8B-B14F-4D97-AF65-F5344CB8AC3E}">
        <p14:creationId xmlns:p14="http://schemas.microsoft.com/office/powerpoint/2010/main" val="95439904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El Bloc de notas es un editor de texto sencillo pero potente que se puede utilizar para crear y editar archivos de texto sin formato. A continuación se indican algunas prácticas recomendadas para utilizar el Bloc de notas y aumentar su productividad: 1) Utilice el Bloc de notas para crear archivos de texto sin formato que se puedan abrir fácilmente con otros programas. 2) Utilice la función Buscar y reemplazar para realizar cambios rápidamente en el documento. 3) Utilice la función Ajuste de línea para que el texto sea más fácil de leer y editar.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11</a:t>
            </a:fld>
            <a:endParaRPr lang="es-ES"/>
          </a:p>
        </p:txBody>
      </p:sp>
    </p:spTree>
    <p:extLst>
      <p:ext uri="{BB962C8B-B14F-4D97-AF65-F5344CB8AC3E}">
        <p14:creationId xmlns:p14="http://schemas.microsoft.com/office/powerpoint/2010/main" val="3449959224"/>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incluye una amplia gama de aplicaciones diseñadas para hacer tu vida más fácil y agradable. Tanto si lo utilizas para trabajar como para divertirte, Windows tiene todo lo que necesitas para realizar tus tareas.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12</a:t>
            </a:fld>
            <a:endParaRPr lang="es-ES"/>
          </a:p>
        </p:txBody>
      </p:sp>
    </p:spTree>
    <p:extLst>
      <p:ext uri="{BB962C8B-B14F-4D97-AF65-F5344CB8AC3E}">
        <p14:creationId xmlns:p14="http://schemas.microsoft.com/office/powerpoint/2010/main" val="539376863"/>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Comenzaremos profundizando en las aplicaciones básicas que vienen con Windows, como el Explorador de archivos y el Bloc de notas. A continuación, exploraremos las aplicaciones de productividad, como Microsoft Office y Microsoft Edge. Por último, descubriremos las aplicaciones de entretenimiento, como Windows Media Player y Xbox Game Bar.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2</a:t>
            </a:fld>
            <a:endParaRPr lang="es-ES"/>
          </a:p>
        </p:txBody>
      </p:sp>
    </p:spTree>
    <p:extLst>
      <p:ext uri="{BB962C8B-B14F-4D97-AF65-F5344CB8AC3E}">
        <p14:creationId xmlns:p14="http://schemas.microsoft.com/office/powerpoint/2010/main" val="2700967812"/>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incluye una serie de aplicaciones básicas que son esenciales para el uso diario. Estas aplicaciones son sencillas pero potentes, y pueden ayudarle a realizar su trabajo de forma rápida y eficaz. A continuación, exploraremos las principales aplicaciones básicas que incluye Windows.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3</a:t>
            </a:fld>
            <a:endParaRPr lang="es-ES"/>
          </a:p>
        </p:txBody>
      </p:sp>
    </p:spTree>
    <p:extLst>
      <p:ext uri="{BB962C8B-B14F-4D97-AF65-F5344CB8AC3E}">
        <p14:creationId xmlns:p14="http://schemas.microsoft.com/office/powerpoint/2010/main" val="2543046274"/>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El Explorador de archivos es una de las aplicaciones más importantes que vienen con Windows. Te permite navegar por tus archivos y carpetas, y realizar tareas básicas de gestión de archivos, como copiar, pegar y eliminar.</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4</a:t>
            </a:fld>
            <a:endParaRPr lang="es-ES"/>
          </a:p>
        </p:txBody>
      </p:sp>
    </p:spTree>
    <p:extLst>
      <p:ext uri="{BB962C8B-B14F-4D97-AF65-F5344CB8AC3E}">
        <p14:creationId xmlns:p14="http://schemas.microsoft.com/office/powerpoint/2010/main" val="477568082"/>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El Bloc de notas es un sencillo editor de texto que viene con Windows. Te permite crear y editar archivos de texto sin formato, lo que lo convierte en una herramienta útil para tomar notas, escribir código o crear documentos sencillos.</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5</a:t>
            </a:fld>
            <a:endParaRPr lang="es-ES"/>
          </a:p>
        </p:txBody>
      </p:sp>
    </p:spTree>
    <p:extLst>
      <p:ext uri="{BB962C8B-B14F-4D97-AF65-F5344CB8AC3E}">
        <p14:creationId xmlns:p14="http://schemas.microsoft.com/office/powerpoint/2010/main" val="2790020865"/>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también incluye una serie de aplicaciones de productividad que te ayudarán a realizar tu trabajo de forma eficiente. Estas aplicaciones están diseñadas para facilitarte la vida y ayudarte a ser más productivo.</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6</a:t>
            </a:fld>
            <a:endParaRPr lang="es-ES"/>
          </a:p>
        </p:txBody>
      </p:sp>
    </p:spTree>
    <p:extLst>
      <p:ext uri="{BB962C8B-B14F-4D97-AF65-F5344CB8AC3E}">
        <p14:creationId xmlns:p14="http://schemas.microsoft.com/office/powerpoint/2010/main" val="2718112037"/>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Microsoft Edge es el navegador web predeterminado que viene con Windows. Está diseñado para ser rápido, seguro y fácil de usar, y viene con una variedad de características que pueden ayudarte a ser más productivo.</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7</a:t>
            </a:fld>
            <a:endParaRPr lang="es-ES"/>
          </a:p>
        </p:txBody>
      </p:sp>
    </p:spTree>
    <p:extLst>
      <p:ext uri="{BB962C8B-B14F-4D97-AF65-F5344CB8AC3E}">
        <p14:creationId xmlns:p14="http://schemas.microsoft.com/office/powerpoint/2010/main" val="3553840140"/>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Windows también incluye una serie de aplicaciones de entretenimiento que te ayudarán a relajarte y divertirte. Estas aplicaciones están diseñadas para proporcionarte horas de entretenimiento y diversión.</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8</a:t>
            </a:fld>
            <a:endParaRPr lang="es-ES"/>
          </a:p>
        </p:txBody>
      </p:sp>
    </p:spTree>
    <p:extLst>
      <p:ext uri="{BB962C8B-B14F-4D97-AF65-F5344CB8AC3E}">
        <p14:creationId xmlns:p14="http://schemas.microsoft.com/office/powerpoint/2010/main" val="1730170187"/>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t>Paint es un programa básico de gráficos incluido en Windows que te permite crear y editar imágenes en tu ordenador. Es una herramienta ideal para artistas de todos los niveles, desde principiantes hasta profesionales. Con Paint, puedes crear obras de arte originales, editar o añadir efectos a imágenes existentes y mucho más. El programa cuenta con una interfaz sencilla e intuitiva, lo que lo hace fácil de usar, incluso si no tienes experiencia previa en arte digital. Puedes elegir entre una amplia gama de pinceles, colores y otras herramientas para crear hermosas obras de arte, o simplemente divertirte experimentando y explorando tu creatividad.</a:t>
            </a:r>
          </a:p>
        </p:txBody>
      </p:sp>
      <p:sp>
        <p:nvSpPr>
          <p:cNvPr id="4" name="Marcador de número de diapositiva 3"/>
          <p:cNvSpPr>
            <a:spLocks noGrp="1"/>
          </p:cNvSpPr>
          <p:nvPr>
            <p:ph type="sldNum" sz="quarter" idx="5"/>
          </p:nvPr>
        </p:nvSpPr>
        <p:spPr/>
        <p:txBody>
          <a:bodyPr/>
          <a:lstStyle/>
          <a:p>
            <a:fld id="{3AE92B5F-36F4-40A4-ADE6-786A05ED5592}" type="slidenum">
              <a:rPr lang="es-ES" smtClean="0"/>
              <a:t>9</a:t>
            </a:fld>
            <a:endParaRPr lang="es-ES"/>
          </a:p>
        </p:txBody>
      </p:sp>
    </p:spTree>
    <p:extLst>
      <p:ext uri="{BB962C8B-B14F-4D97-AF65-F5344CB8AC3E}">
        <p14:creationId xmlns:p14="http://schemas.microsoft.com/office/powerpoint/2010/main" val="302556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DBE423-BAF2-EAB7-3874-5EFBC8F8AF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65775C1-B5E5-2240-FBCB-2306CF1FC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8E9D14-188F-B5E7-CC4C-22B93A78A36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C9489FF6-9597-C550-2E5D-78940C4BEF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D8B896-1BBC-9747-7427-D6C8D000B44D}"/>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92773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0F1C38-33ED-5B71-795B-78FC6326E4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B7C664-C52F-7296-FBD2-5F35C5142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F3E996-5293-EAA8-8C43-33CCD09B172D}"/>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46D3937-A934-B9D9-7AAE-AB669BE09F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8061E4-F538-218E-C8D9-354D0E02A3A2}"/>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51681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E11577-26A3-CAD6-AB85-9DB8E58FCE9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DF0E00E-502D-9A93-5CF4-B4704F909E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DCB3E9E-BE0A-551A-4FD3-F59820A19FC9}"/>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78F7D751-A3AB-E33C-BDB1-0A7E5472A5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1DF3B9-88A8-0BA9-31DF-A96D403768F3}"/>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35263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2EB78-B207-D1D4-A99A-8C3D846701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85503F-433A-09DA-9807-07DBD29E61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52DACD-E67F-AE23-EF88-227A9434E4AE}"/>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EA7338B7-B887-BFEE-881A-1BD6BF6C4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58BC24-79CB-5B17-28F6-3F83B762C7A9}"/>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45397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6B5CC-976D-DB92-C3F7-5D128E99AB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679C8A2-36D8-B506-B9AA-D0A8FDF01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EC5B33-9243-7699-9799-AC2E1786CC97}"/>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F66911B5-5653-EE7F-1244-758A08058C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665235-9106-6F59-FB73-A8DD9B6A7058}"/>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8369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5E0AD-41AA-060F-347E-BA6EB1C72DB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4FC3A8-D1EC-CC2E-1E21-B245994D54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C3A518-D57C-7938-C9BA-9EF4ED7DDBC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6EBD93-CFC7-5005-6AC1-5A75AE9D90F3}"/>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9D09712-68E5-0DF7-B0F1-FA80CF3E213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14BF92-906E-B32A-1412-7D073F91415C}"/>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428879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9B28B-C40E-3EA6-14E4-91C27EC8F1F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F50BE9-0035-2796-BDDC-4DEAA2994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28B7F7-0A29-45F8-0B0D-A2605BA1AA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E2542B-93AC-CD00-CDB4-FAB6F2DAF5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AA406A5-0AB5-DB22-FE44-B8A8D226392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4C79852-335A-A2B0-0D25-663F48FC9281}"/>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8" name="Marcador de pie de página 7">
            <a:extLst>
              <a:ext uri="{FF2B5EF4-FFF2-40B4-BE49-F238E27FC236}">
                <a16:creationId xmlns:a16="http://schemas.microsoft.com/office/drawing/2014/main" id="{2F1D0EA3-2AC8-C009-A6BA-CABD9B7445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CA15C8-28E6-F67C-161F-1813D61967EA}"/>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030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9F2D39-078D-F885-45BB-19238920E2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168559F-40AF-B100-558F-7C1FB70C15E6}"/>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4" name="Marcador de pie de página 3">
            <a:extLst>
              <a:ext uri="{FF2B5EF4-FFF2-40B4-BE49-F238E27FC236}">
                <a16:creationId xmlns:a16="http://schemas.microsoft.com/office/drawing/2014/main" id="{4E9328B6-051F-6AEA-1B19-D0ADC30AA26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A38713-5AA5-D2FA-7C24-C8C0C0C144E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8680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37DD28-0A3B-E763-7390-0EB3F286170A}"/>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3" name="Marcador de pie de página 2">
            <a:extLst>
              <a:ext uri="{FF2B5EF4-FFF2-40B4-BE49-F238E27FC236}">
                <a16:creationId xmlns:a16="http://schemas.microsoft.com/office/drawing/2014/main" id="{87340BC4-92D8-187B-EFE7-9DE55E84227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8298CB-CE4D-02A1-936D-4F4E8D93A96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56527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0EF35-0394-EAFC-61DE-671639715B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551FE1-7F08-AAFF-491A-1760E3A97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246F54-F558-5AD6-D25F-7FC3A259A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838AA5-8A7F-BB40-9D28-E850EE66B532}"/>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E108D4A7-E90B-CF4C-C5B1-9BF7E84BA8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80F200B-A848-B111-DDB9-2150D801D6BE}"/>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116423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C14CD-2FC5-C09F-F9E6-8AD8174105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63B9370-3383-C0AA-8F0E-65EBF2912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1C9D8CC-1606-7966-8C87-4A3E290DC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EB8A5E-790D-486F-C687-7D4CC63C285B}"/>
              </a:ext>
            </a:extLst>
          </p:cNvPr>
          <p:cNvSpPr>
            <a:spLocks noGrp="1"/>
          </p:cNvSpPr>
          <p:nvPr>
            <p:ph type="dt" sz="half" idx="10"/>
          </p:nvPr>
        </p:nvSpPr>
        <p:spPr/>
        <p:txBody>
          <a:bodyPr/>
          <a:lstStyle/>
          <a:p>
            <a:fld id="{43D27108-5933-47FB-991E-103D329265E6}" type="datetimeFigureOut">
              <a:rPr lang="es-ES" smtClean="0"/>
              <a:t>18/11/2024</a:t>
            </a:fld>
            <a:endParaRPr lang="es-ES"/>
          </a:p>
        </p:txBody>
      </p:sp>
      <p:sp>
        <p:nvSpPr>
          <p:cNvPr id="6" name="Marcador de pie de página 5">
            <a:extLst>
              <a:ext uri="{FF2B5EF4-FFF2-40B4-BE49-F238E27FC236}">
                <a16:creationId xmlns:a16="http://schemas.microsoft.com/office/drawing/2014/main" id="{296433EC-8179-730A-CB54-451840D3600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F5860-9BFB-6A30-A652-1B4721F04DB0}"/>
              </a:ext>
            </a:extLst>
          </p:cNvPr>
          <p:cNvSpPr>
            <a:spLocks noGrp="1"/>
          </p:cNvSpPr>
          <p:nvPr>
            <p:ph type="sldNum" sz="quarter" idx="12"/>
          </p:nvPr>
        </p:nvSpPr>
        <p:spPr/>
        <p:txBody>
          <a:bodyPr/>
          <a:lstStyle/>
          <a:p>
            <a:fld id="{1C9AEB44-6685-40E1-8B9A-BBE6BEF1CF2F}" type="slidenum">
              <a:rPr lang="es-ES" smtClean="0"/>
              <a:t>‹Nº›</a:t>
            </a:fld>
            <a:endParaRPr lang="es-ES"/>
          </a:p>
        </p:txBody>
      </p:sp>
    </p:spTree>
    <p:extLst>
      <p:ext uri="{BB962C8B-B14F-4D97-AF65-F5344CB8AC3E}">
        <p14:creationId xmlns:p14="http://schemas.microsoft.com/office/powerpoint/2010/main" val="294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7D76D4-31B2-0030-0B16-5926DA38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962503-1872-0346-D9FB-4A7386B57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98B6B4-02AC-AF18-8DD5-6C5C10548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D27108-5933-47FB-991E-103D329265E6}" type="datetimeFigureOut">
              <a:rPr lang="es-ES" smtClean="0"/>
              <a:t>18/11/2024</a:t>
            </a:fld>
            <a:endParaRPr lang="es-ES"/>
          </a:p>
        </p:txBody>
      </p:sp>
      <p:sp>
        <p:nvSpPr>
          <p:cNvPr id="5" name="Marcador de pie de página 4">
            <a:extLst>
              <a:ext uri="{FF2B5EF4-FFF2-40B4-BE49-F238E27FC236}">
                <a16:creationId xmlns:a16="http://schemas.microsoft.com/office/drawing/2014/main" id="{87B4155D-8A6C-F5CD-008A-B6FDD765E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FABCEA9-1C5F-8865-FD26-BD82938B2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9AEB44-6685-40E1-8B9A-BBE6BEF1CF2F}" type="slidenum">
              <a:rPr lang="es-ES" smtClean="0"/>
              <a:t>‹Nº›</a:t>
            </a:fld>
            <a:endParaRPr lang="es-ES"/>
          </a:p>
        </p:txBody>
      </p:sp>
    </p:spTree>
    <p:extLst>
      <p:ext uri="{BB962C8B-B14F-4D97-AF65-F5344CB8AC3E}">
        <p14:creationId xmlns:p14="http://schemas.microsoft.com/office/powerpoint/2010/main" val="233664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ítulo 1">
            <a:extLst>
              <a:ext uri="{FF2B5EF4-FFF2-40B4-BE49-F238E27FC236}">
                <a16:creationId xmlns:a16="http://schemas.microsoft.com/office/drawing/2014/main" id="{DF60B462-519C-B9B8-96AD-909F2F0D09BE}"/>
              </a:ext>
            </a:extLst>
          </p:cNvPr>
          <p:cNvSpPr>
            <a:spLocks noGrp="1"/>
          </p:cNvSpPr>
          <p:nvPr>
            <p:ph type="ctrTitle"/>
          </p:nvPr>
        </p:nvSpPr>
        <p:spPr>
          <a:xfrm>
            <a:off x="1301262" y="590062"/>
            <a:ext cx="5517822" cy="2838938"/>
          </a:xfrm>
        </p:spPr>
        <p:txBody>
          <a:bodyPr>
            <a:normAutofit/>
          </a:bodyPr>
          <a:lstStyle/>
          <a:p>
            <a:pPr algn="l"/>
            <a:r>
              <a:rPr lang="en-US" sz="5600" dirty="0">
                <a:solidFill>
                  <a:srgbClr val="FFFFFF"/>
                </a:solidFill>
              </a:rPr>
              <a:t>Currículo básico de informática</a:t>
            </a:r>
            <a:endParaRPr lang="es-ES" sz="5600" dirty="0">
              <a:solidFill>
                <a:srgbClr val="FFFFFF"/>
              </a:solidFill>
            </a:endParaRPr>
          </a:p>
        </p:txBody>
      </p:sp>
      <p:sp>
        <p:nvSpPr>
          <p:cNvPr id="3" name="Subtítulo 2">
            <a:extLst>
              <a:ext uri="{FF2B5EF4-FFF2-40B4-BE49-F238E27FC236}">
                <a16:creationId xmlns:a16="http://schemas.microsoft.com/office/drawing/2014/main" id="{4F67A68C-B9CC-1C9B-5587-42C3F3FBA826}"/>
              </a:ext>
            </a:extLst>
          </p:cNvPr>
          <p:cNvSpPr>
            <a:spLocks noGrp="1"/>
          </p:cNvSpPr>
          <p:nvPr>
            <p:ph type="subTitle" idx="1"/>
          </p:nvPr>
        </p:nvSpPr>
        <p:spPr>
          <a:xfrm>
            <a:off x="5642044" y="4698614"/>
            <a:ext cx="5088650" cy="1198120"/>
          </a:xfrm>
        </p:spPr>
        <p:txBody>
          <a:bodyPr>
            <a:normAutofit/>
          </a:bodyPr>
          <a:lstStyle/>
          <a:p>
            <a:pPr algn="r"/>
            <a:r>
              <a:rPr lang="es-ES" sz="2000" dirty="0" err="1">
                <a:solidFill>
                  <a:srgbClr val="FFFFFF"/>
                </a:solidFill>
              </a:rPr>
              <a:t>Sesión</a:t>
            </a:r>
            <a:r>
              <a:rPr lang="es-ES" sz="2000" dirty="0">
                <a:solidFill>
                  <a:srgbClr val="FFFFFF"/>
                </a:solidFill>
              </a:rPr>
              <a:t> 4: Aplicaciones básicas de Windows</a:t>
            </a: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96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16="http://schemas.microsoft.com/office/drawing/2014/main" xmlns:adec="http://schemas.microsoft.com/office/drawing/2017/decorative" xmlns:p16="http://schemas.microsoft.com/office/powerpoint/2015/main" xmlns:a14="http://schemas.microsoft.com/office/drawing/2010/main" xmlns:p202="http://schemas.microsoft.com/office/powerpoint/2020/02/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One man, overweight young man hacker working at home on computer, his table is full of messy junk food.">
            <a:extLst>
              <a:ext uri="{FF2B5EF4-FFF2-40B4-BE49-F238E27FC236}">
                <a16:creationId xmlns:a16="http://schemas.microsoft.com/office/drawing/2014/main" id="{A9B495A0-1430-4729-878A-9760104DB8EF}"/>
              </a:ext>
            </a:extLst>
          </p:cNvPr>
          <p:cNvPicPr>
            <a:picLocks noGrp="1" noChangeAspect="1"/>
          </p:cNvPicPr>
          <p:nvPr>
            <p:ph sz="half" idx="1"/>
          </p:nvPr>
        </p:nvPicPr>
        <p:blipFill>
          <a:blip r:embed="rId3"/>
          <a:srcRect r="5624"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52D74825-9482-731B-1F1F-0A8787D32696}"/>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Barra de juegos Xbox</a:t>
            </a:r>
          </a:p>
        </p:txBody>
      </p:sp>
      <p:sp>
        <p:nvSpPr>
          <p:cNvPr id="4" name="Marcador de contenido 3">
            <a:extLst>
              <a:ext uri="{FF2B5EF4-FFF2-40B4-BE49-F238E27FC236}">
                <a16:creationId xmlns:a16="http://schemas.microsoft.com/office/drawing/2014/main" id="{F55537BE-256D-2059-CB75-B62967719D5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La barra de juegos Xbox es una superposición para juegos que ofrece una serie de funciones para mejorar la experiencia de juego. Entre ellas se incluyen la captura de pantallas, la grabación del juego y el chat con amigos, todo ello mientras disfrutas de tus juegos favoritos.</a:t>
            </a:r>
            <a:endParaRPr lang="es-ES" sz="1400"/>
          </a:p>
        </p:txBody>
      </p:sp>
    </p:spTree>
    <p:extLst>
      <p:ext uri="{BB962C8B-B14F-4D97-AF65-F5344CB8AC3E}">
        <p14:creationId xmlns:p14="http://schemas.microsoft.com/office/powerpoint/2010/main" val="2041878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To do with blue pencil.">
            <a:extLst>
              <a:ext uri="{FF2B5EF4-FFF2-40B4-BE49-F238E27FC236}">
                <a16:creationId xmlns:a16="http://schemas.microsoft.com/office/drawing/2014/main" id="{F4323A57-4054-41A1-A967-52BBC3F2AC22}"/>
              </a:ext>
            </a:extLst>
          </p:cNvPr>
          <p:cNvPicPr>
            <a:picLocks noGrp="1" noChangeAspect="1"/>
          </p:cNvPicPr>
          <p:nvPr>
            <p:ph sz="half" idx="1"/>
          </p:nvPr>
        </p:nvPicPr>
        <p:blipFill>
          <a:blip r:embed="rId3"/>
          <a:srcRect t="16045"/>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01F975-40D3-3336-4C12-3132C350F904}"/>
              </a:ext>
            </a:extLst>
          </p:cNvPr>
          <p:cNvSpPr>
            <a:spLocks noGrp="1"/>
          </p:cNvSpPr>
          <p:nvPr>
            <p:ph type="title"/>
          </p:nvPr>
        </p:nvSpPr>
        <p:spPr>
          <a:xfrm>
            <a:off x="1049451" y="1352492"/>
            <a:ext cx="4665540" cy="1143000"/>
          </a:xfrm>
        </p:spPr>
        <p:txBody>
          <a:bodyPr vert="horz" lIns="91440" tIns="45720" rIns="91440" bIns="45720" rtlCol="0" anchor="t">
            <a:normAutofit/>
          </a:bodyPr>
          <a:lstStyle/>
          <a:p>
            <a:r>
              <a:rPr lang="en-US" sz="3700" b="1"/>
              <a:t>Mejores prácticas para usar el Bloc de notas</a:t>
            </a:r>
          </a:p>
        </p:txBody>
      </p:sp>
      <p:sp>
        <p:nvSpPr>
          <p:cNvPr id="4" name="Marcador de contenido 3">
            <a:extLst>
              <a:ext uri="{FF2B5EF4-FFF2-40B4-BE49-F238E27FC236}">
                <a16:creationId xmlns:a16="http://schemas.microsoft.com/office/drawing/2014/main" id="{03A1CB23-A9D6-F2EB-4876-8186585259D4}"/>
              </a:ext>
            </a:extLst>
          </p:cNvPr>
          <p:cNvSpPr>
            <a:spLocks noGrp="1"/>
          </p:cNvSpPr>
          <p:nvPr>
            <p:ph sz="half" idx="2"/>
          </p:nvPr>
        </p:nvSpPr>
        <p:spPr>
          <a:xfrm>
            <a:off x="1049454" y="2662356"/>
            <a:ext cx="4665546" cy="3057911"/>
          </a:xfrm>
        </p:spPr>
        <p:txBody>
          <a:bodyPr vert="horz" lIns="91440" tIns="45720" rIns="91440" bIns="45720" rtlCol="0">
            <a:normAutofit/>
          </a:bodyPr>
          <a:lstStyle/>
          <a:p>
            <a:pPr>
              <a:lnSpc>
                <a:spcPct val="110000"/>
              </a:lnSpc>
              <a:buSzPct val="87000"/>
            </a:pPr>
            <a:r>
              <a:rPr lang="en-US" sz="2000"/>
              <a:t>Utilice el Bloc de notas para crear archivos de texto sin formato que se puedan abrir fácilmente con otros programas.</a:t>
            </a:r>
          </a:p>
          <a:p>
            <a:pPr>
              <a:lnSpc>
                <a:spcPct val="110000"/>
              </a:lnSpc>
              <a:buSzPct val="87000"/>
            </a:pPr>
            <a:r>
              <a:rPr lang="en-US" sz="2000"/>
              <a:t>Utilice la función Buscar y reemplazar para realizar cambios rápidamente en el documento.</a:t>
            </a:r>
          </a:p>
          <a:p>
            <a:pPr>
              <a:lnSpc>
                <a:spcPct val="110000"/>
              </a:lnSpc>
              <a:buSzPct val="87000"/>
            </a:pPr>
            <a:r>
              <a:rPr lang="en-US" sz="2000"/>
              <a:t>Utilice la función de ajuste de línea para que el texto sea más fácil de leer y editar.</a:t>
            </a:r>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709020"/>
      </p:ext>
    </p:extLst>
  </p:cSld>
  <p:clrMapOvr>
    <a:masterClrMapping/>
  </p:clrMapOvr>
</p:sld>
</file>

<file path=ppt/slides/slide12.xml><?xml version="1.0" encoding="utf-8"?>
<p:sld xmlns:a16="http://schemas.microsoft.com/office/drawing/2014/main" xmlns:adec="http://schemas.microsoft.com/office/drawing/2017/decorative" xmlns:p16="http://schemas.microsoft.com/office/powerpoint/2015/main" xmlns:a14="http://schemas.microsoft.com/office/drawing/2010/main" xmlns:p202="http://schemas.microsoft.com/office/powerpoint/2020/02/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Digital composite of casual man using laptop with app icons">
            <a:extLst>
              <a:ext uri="{FF2B5EF4-FFF2-40B4-BE49-F238E27FC236}">
                <a16:creationId xmlns:a16="http://schemas.microsoft.com/office/drawing/2014/main" id="{B830494B-796D-40C1-A06B-F33594448D67}"/>
              </a:ext>
            </a:extLst>
          </p:cNvPr>
          <p:cNvPicPr>
            <a:picLocks noGrp="1" noChangeAspect="1"/>
          </p:cNvPicPr>
          <p:nvPr>
            <p:ph sz="half" idx="1"/>
          </p:nvPr>
        </p:nvPicPr>
        <p:blipFill>
          <a:blip r:embed="rId3"/>
          <a:srcRect l="3348" r="2276"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9BDB9F8D-4A76-1080-4FE6-0D8BCB9FC588}"/>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Conclusión</a:t>
            </a:r>
          </a:p>
        </p:txBody>
      </p:sp>
      <p:sp>
        <p:nvSpPr>
          <p:cNvPr id="4" name="Marcador de contenido 3">
            <a:extLst>
              <a:ext uri="{FF2B5EF4-FFF2-40B4-BE49-F238E27FC236}">
                <a16:creationId xmlns:a16="http://schemas.microsoft.com/office/drawing/2014/main" id="{EBE292EB-C5C4-494F-B018-E0B21FF780E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Las aplicaciones de Windows están diseñadas para hacerte la vida más fácil y agradable, tanto si las utilizas para trabajar como para entretenerte. Con una amplia gama de aplicaciones disponibles, Windows tiene todo lo que necesitas para realizar tu trabajo.</a:t>
            </a:r>
            <a:endParaRPr lang="es-ES" sz="1400"/>
          </a:p>
        </p:txBody>
      </p:sp>
    </p:spTree>
    <p:extLst>
      <p:ext uri="{BB962C8B-B14F-4D97-AF65-F5344CB8AC3E}">
        <p14:creationId xmlns:p14="http://schemas.microsoft.com/office/powerpoint/2010/main" val="4165739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16="http://schemas.microsoft.com/office/drawing/2014/main" xmlns:adec="http://schemas.microsoft.com/office/drawing/2017/decorative" xmlns:p16="http://schemas.microsoft.com/office/powerpoint/2015/main" xmlns:p202="http://schemas.microsoft.com/office/powerpoint/2020/02/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03FC8AB9-34DE-F6D6-9963-FB070DAADCDC}"/>
              </a:ext>
            </a:extLst>
          </p:cNvPr>
          <p:cNvSpPr>
            <a:spLocks noGrp="1"/>
          </p:cNvSpPr>
          <p:nvPr>
            <p:ph type="title"/>
          </p:nvPr>
        </p:nvSpPr>
        <p:spPr>
          <a:xfrm>
            <a:off x="640080" y="1631573"/>
            <a:ext cx="4265763" cy="1441776"/>
          </a:xfrm>
        </p:spPr>
        <p:txBody>
          <a:bodyPr anchor="t">
            <a:normAutofit/>
          </a:bodyPr>
          <a:lstStyle/>
          <a:p>
            <a:r>
              <a:rPr lang="es-ES"/>
              <a:t>Presentación general</a:t>
            </a:r>
          </a:p>
        </p:txBody>
      </p:sp>
      <p:sp>
        <p:nvSpPr>
          <p:cNvPr id="3" name="Marcador de contenido 2">
            <a:extLst>
              <a:ext uri="{FF2B5EF4-FFF2-40B4-BE49-F238E27FC236}">
                <a16:creationId xmlns:a16="http://schemas.microsoft.com/office/drawing/2014/main" id="{5065CC57-7A26-545C-3040-000E930CE13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71353" y="1722570"/>
            <a:ext cx="5483190" cy="4457453"/>
          </a:xfrm>
        </p:spPr>
        <p:txBody>
          <a:bodyPr>
            <a:normAutofit/>
          </a:bodyPr>
          <a:lstStyle/>
          <a:p>
            <a:pPr marL="0" indent="0">
              <a:spcBef>
                <a:spcPts val="2500"/>
              </a:spcBef>
              <a:buNone/>
            </a:pPr>
            <a:r>
              <a:rPr lang="en-US" sz="1400" b="1"/>
              <a:t>Aplicaciones básicas</a:t>
            </a:r>
          </a:p>
          <a:p>
            <a:pPr marL="0" lvl="1" indent="0">
              <a:buNone/>
            </a:pPr>
            <a:r>
              <a:rPr lang="en-US" sz="1400"/>
              <a:t>En esta sección se describen las aplicaciones básicas incluidas en Windows, como el Explorador de archivos y el Bloc de notas, y cómo utilizarlas de forma eficaz.</a:t>
            </a:r>
          </a:p>
          <a:p>
            <a:pPr marL="0" indent="0">
              <a:spcBef>
                <a:spcPts val="2500"/>
              </a:spcBef>
              <a:buNone/>
            </a:pPr>
            <a:r>
              <a:rPr lang="en-US" sz="1400" b="1"/>
              <a:t>Aplicaciones de productividad</a:t>
            </a:r>
          </a:p>
          <a:p>
            <a:pPr marL="0" lvl="1" indent="0">
              <a:buNone/>
            </a:pPr>
            <a:r>
              <a:rPr lang="en-US" sz="1400"/>
              <a:t>En esta sección se describen las aplicaciones de productividad incluidas en Windows, como Microsoft Office y Microsoft Edge, y cómo utilizarlas para aumentar la productividad.</a:t>
            </a:r>
          </a:p>
          <a:p>
            <a:pPr marL="0" indent="0">
              <a:spcBef>
                <a:spcPts val="2500"/>
              </a:spcBef>
              <a:buNone/>
            </a:pPr>
            <a:r>
              <a:rPr lang="en-US" sz="1400" b="1"/>
              <a:t>Aplicaciones de entretenimiento</a:t>
            </a:r>
          </a:p>
          <a:p>
            <a:pPr marL="0" lvl="1" indent="0">
              <a:buNone/>
            </a:pPr>
            <a:r>
              <a:rPr lang="en-US" sz="1400"/>
              <a:t>En esta sección se describen las aplicaciones de entretenimiento incluidas en Windows, como Windows Media Player y Xbox Game Bar, y cómo utilizarlas para relajarse y divertirse con el equipo.</a:t>
            </a:r>
            <a:endParaRPr lang="es-ES" sz="1400"/>
          </a:p>
        </p:txBody>
      </p:sp>
    </p:spTree>
    <p:extLst>
      <p:ext uri="{BB962C8B-B14F-4D97-AF65-F5344CB8AC3E}">
        <p14:creationId xmlns:p14="http://schemas.microsoft.com/office/powerpoint/2010/main" val="3510246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16="http://schemas.microsoft.com/office/drawing/2014/main" xmlns:adec="http://schemas.microsoft.com/office/drawing/2017/decorative" xmlns:p16="http://schemas.microsoft.com/office/powerpoint/2015/main" xmlns:a14="http://schemas.microsoft.com/office/drawing/2010/main" xmlns:p202="http://schemas.microsoft.com/office/powerpoint/2020/02/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Marcador de contenido 4" descr="Smart Investments">
            <a:extLst>
              <a:ext uri="{FF2B5EF4-FFF2-40B4-BE49-F238E27FC236}">
                <a16:creationId xmlns:a16="http://schemas.microsoft.com/office/drawing/2014/main" id="{FD03A894-4DA9-4382-BDE5-78D4F645D81B}"/>
              </a:ext>
            </a:extLst>
          </p:cNvPr>
          <p:cNvPicPr>
            <a:picLocks noGrp="1" noChangeAspect="1"/>
          </p:cNvPicPr>
          <p:nvPr>
            <p:ph sz="half" idx="1"/>
          </p:nvPr>
        </p:nvPicPr>
        <p:blipFill>
          <a:blip r:embed="rId3"/>
          <a:srcRect l="10498" r="1" b="1"/>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54DDCE6-60FB-7EC3-1A72-39C1012F66BC}"/>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100000"/>
              </a:lnSpc>
            </a:pPr>
            <a:r>
              <a:rPr lang="en-US" sz="4000" b="1"/>
              <a:t>Aplicaciones básicas</a:t>
            </a:r>
          </a:p>
        </p:txBody>
      </p:sp>
      <p:sp>
        <p:nvSpPr>
          <p:cNvPr id="4" name="Marcador de contenido 3">
            <a:extLst>
              <a:ext uri="{FF2B5EF4-FFF2-40B4-BE49-F238E27FC236}">
                <a16:creationId xmlns:a16="http://schemas.microsoft.com/office/drawing/2014/main" id="{E2E08442-B7D4-823D-385E-59CC45B6185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Paint</a:t>
            </a:r>
          </a:p>
          <a:p>
            <a:pPr marL="0" lvl="1" indent="0">
              <a:buNone/>
            </a:pPr>
            <a:r>
              <a:rPr lang="en-US" sz="1400"/>
              <a:t>Paint es un programa básico de gráficos que permite crear y editar imágenes. Es una herramienta sencilla pero potente que puede ayudarle a crear gráficos básicos de forma rápida y sencilla.</a:t>
            </a:r>
          </a:p>
          <a:p>
            <a:pPr marL="0" indent="0">
              <a:spcBef>
                <a:spcPts val="2500"/>
              </a:spcBef>
              <a:buNone/>
            </a:pPr>
            <a:r>
              <a:rPr lang="en-US" sz="1400" b="1"/>
              <a:t>Bloc de notas</a:t>
            </a:r>
          </a:p>
          <a:p>
            <a:pPr marL="0" lvl="1" indent="0">
              <a:buNone/>
            </a:pPr>
            <a:r>
              <a:rPr lang="en-US" sz="1400"/>
              <a:t>El Bloc de notas es un editor de texto básico que permite crear y editar archivos de texto. Es una herramienta sencilla pero potente que puede ayudarle a crear y editar texto de forma rápida y sencilla.</a:t>
            </a:r>
          </a:p>
          <a:p>
            <a:pPr marL="0" indent="0">
              <a:spcBef>
                <a:spcPts val="2500"/>
              </a:spcBef>
              <a:buNone/>
            </a:pPr>
            <a:r>
              <a:rPr lang="en-US" sz="1400" b="1"/>
              <a:t>Calculadora</a:t>
            </a:r>
          </a:p>
          <a:p>
            <a:pPr marL="0" lvl="1" indent="0">
              <a:buNone/>
            </a:pPr>
            <a:r>
              <a:rPr lang="en-US" sz="1400"/>
              <a:t>La calculadora es un programa básico que permite realizar operaciones aritméticas básicas. Es una herramienta sencilla pero potente que le ayudará a realizar cálculos de forma rápida y sencilla.</a:t>
            </a:r>
          </a:p>
          <a:p>
            <a:pPr marL="0" indent="0">
              <a:spcBef>
                <a:spcPts val="2500"/>
              </a:spcBef>
              <a:buNone/>
            </a:pPr>
            <a:r>
              <a:rPr lang="en-US" sz="1400" b="1"/>
              <a:t>Administrador de tareas</a:t>
            </a:r>
          </a:p>
          <a:p>
            <a:pPr marL="0" lvl="1" indent="0">
              <a:buNone/>
            </a:pPr>
            <a:r>
              <a:rPr lang="en-US" sz="1400"/>
              <a:t>El Administrador de tareas es una utilidad básica del sistema que le permite supervisar y controlar los procesos que se están ejecutando en su ordenador. Es una herramienta sencilla pero potente que le ayudará a solucionar problemas y gestionar su sistema fácilmente.</a:t>
            </a:r>
            <a:endParaRPr lang="es-ES" sz="1400"/>
          </a:p>
        </p:txBody>
      </p:sp>
    </p:spTree>
    <p:extLst>
      <p:ext uri="{BB962C8B-B14F-4D97-AF65-F5344CB8AC3E}">
        <p14:creationId xmlns:p14="http://schemas.microsoft.com/office/powerpoint/2010/main" val="2988670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16="http://schemas.microsoft.com/office/drawing/2014/main" xmlns:adec="http://schemas.microsoft.com/office/drawing/2017/decorative" xmlns:p16="http://schemas.microsoft.com/office/powerpoint/2015/main" xmlns:a14="http://schemas.microsoft.com/office/drawing/2010/main" xmlns:p202="http://schemas.microsoft.com/office/powerpoint/2020/02/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Business Folder">
            <a:extLst>
              <a:ext uri="{FF2B5EF4-FFF2-40B4-BE49-F238E27FC236}">
                <a16:creationId xmlns:a16="http://schemas.microsoft.com/office/drawing/2014/main" id="{C66E058A-D807-474A-8D41-DF39C3779AC1}"/>
              </a:ext>
            </a:extLst>
          </p:cNvPr>
          <p:cNvPicPr>
            <a:picLocks noGrp="1" noChangeAspect="1"/>
          </p:cNvPicPr>
          <p:nvPr>
            <p:ph sz="half" idx="1"/>
          </p:nvPr>
        </p:nvPicPr>
        <p:blipFill>
          <a:blip r:embed="rId3"/>
          <a:srcRect l="4573" r="3525"/>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664DBAF5-84C2-BD34-75E4-60FCC14F7359}"/>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Explorador de archivos</a:t>
            </a:r>
          </a:p>
        </p:txBody>
      </p:sp>
      <p:sp>
        <p:nvSpPr>
          <p:cNvPr id="4" name="Marcador de contenido 3">
            <a:extLst>
              <a:ext uri="{FF2B5EF4-FFF2-40B4-BE49-F238E27FC236}">
                <a16:creationId xmlns:a16="http://schemas.microsoft.com/office/drawing/2014/main" id="{276B48AB-7A26-FA3C-9194-5651AF96694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El Explorador de archivos es una herramienta esencial para navegar por tus archivos y carpetas, y realizar operaciones básicas de gestión de archivos, como copiar, pegar y eliminar.</a:t>
            </a:r>
            <a:endParaRPr lang="es-ES" sz="1400"/>
          </a:p>
        </p:txBody>
      </p:sp>
    </p:spTree>
    <p:extLst>
      <p:ext uri="{BB962C8B-B14F-4D97-AF65-F5344CB8AC3E}">
        <p14:creationId xmlns:p14="http://schemas.microsoft.com/office/powerpoint/2010/main" val="4182401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16="http://schemas.microsoft.com/office/drawing/2014/main" xmlns:adec="http://schemas.microsoft.com/office/drawing/2017/decorative" xmlns:p16="http://schemas.microsoft.com/office/powerpoint/2015/main" xmlns:a14="http://schemas.microsoft.com/office/drawing/2010/main" xmlns:p202="http://schemas.microsoft.com/office/powerpoint/2020/02/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 programmer is debugging his code (code is mirrored horizontally)&#10;&#10;view more similar files:&#10;[url=search/portfolio/248175/?facets={%2235%22:%5B%22technology%22,%22OR%20computer%22,%22OR%20camera%22,%22OR%20internet%22%5D,%229%22:0,%2230%22:%22100%22}][img]http://www.photonullplus.de/misc/istock/istock-thumb-tech.jpg[/img][/url] [url=search/portfolio/248175/?facets={%2235%22:%5B%22job%22,%22OR%20work%22,%22OR%20messenger%22%5D,%229%22:0,%2230%22:%22100%22}][img]http://www.photonullplus.de/misc/istock/istock-thumb-jobs.jpg[/img][/url]&#10;&#10;[url=file_closeup.php?id=9924417][img]file_thumbview_approve.php?size=1&amp;id=9924417[/img][/url] [url=file_closeup.php?id=9880384][img]file_thumbview_approve.php?size=1&amp;id=9880384[/img][/url] [url=file_closeup.php?id=9880369][img]file_thumbview_approve.php?size=1&amp;id=9880369[/img][/url] [url=file_closeup.php?id=9880343][img]file_thumbview_approve.php?size=1&amp;id=9880343[/img][/url] [url=file_closeup.php?id=9880317][img]file_thumbview_approve.php?size=1&amp;id=9880317[/img][/url] [url=file_closeup.php?id=9422617][img]file_thumbview_approve.php?size=1&amp;id=9422617[/img][/url] [url=file_closeup.php?id=9422623][img]file_thumbview_approve.php?size=1&amp;id=9422623[/img][/url] [url=file_closeup.php?id=16508469][img]file_thumbview_approve.php?size=1&amp;id=16508469[/img][/url] [url=file_closeup.php?id=16863859][img]file_thumbview_approve.php?size=1&amp;id=16863859[/img][/url] [url=file_closeup.php?id=16863845][img]file_thumbview_approve.php?size=1&amp;id=16863845[/img][/url] [url=file_closeup.php?id=17323807][img]file_thumbview_approve.php?size=1&amp;id=17323807[/img][/url] [url=file_closeup.php?id=17323693][img]file_thumbview_approve.php?size=1&amp;id=17323693[/img][/url] [url=file_closeup.php?id=18279006][img]file_thumbview_approve.php?size=1&amp;id=18279006[/img][/url] [url=file_closeup.php?id=18279019][img]file_thumbview_approve.php?size=1&amp;id=18279019[/img][/url]">
            <a:extLst>
              <a:ext uri="{FF2B5EF4-FFF2-40B4-BE49-F238E27FC236}">
                <a16:creationId xmlns:a16="http://schemas.microsoft.com/office/drawing/2014/main" id="{7DC90C40-EF60-4488-80F8-1A654C1BD31D}"/>
              </a:ext>
            </a:extLst>
          </p:cNvPr>
          <p:cNvPicPr>
            <a:picLocks noGrp="1" noChangeAspect="1"/>
          </p:cNvPicPr>
          <p:nvPr>
            <p:ph sz="half" idx="1"/>
          </p:nvPr>
        </p:nvPicPr>
        <p:blipFill>
          <a:blip r:embed="rId3"/>
          <a:srcRect l="5625" r="-1" b="-1"/>
          <a:stretch/>
        </p:blipFill>
        <p:spPr>
          <a:xfrm>
            <a:off x="20" y="535709"/>
            <a:ext cx="8229580" cy="5820640"/>
          </a:xfrm>
          <a:prstGeom prst="rect">
            <a:avLst/>
          </a:prstGeom>
        </p:spPr>
      </p:pic>
      <p:cxnSp>
        <p:nvCxnSpPr>
          <p:cNvPr id="14" name="Straight Connector 13">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D5AD165-4939-3EA4-A5F6-996476FD9EAB}"/>
              </a:ext>
            </a:extLst>
          </p:cNvPr>
          <p:cNvSpPr>
            <a:spLocks noGrp="1"/>
          </p:cNvSpPr>
          <p:nvPr>
            <p:ph type="title"/>
          </p:nvPr>
        </p:nvSpPr>
        <p:spPr>
          <a:xfrm>
            <a:off x="8719126" y="979051"/>
            <a:ext cx="2811879" cy="1807048"/>
          </a:xfrm>
        </p:spPr>
        <p:txBody>
          <a:bodyPr vert="horz" lIns="91440" tIns="45720" rIns="91440" bIns="45720" rtlCol="0" anchor="b">
            <a:normAutofit/>
          </a:bodyPr>
          <a:lstStyle/>
          <a:p>
            <a:pPr>
              <a:lnSpc>
                <a:spcPct val="100000"/>
              </a:lnSpc>
            </a:pPr>
            <a:r>
              <a:rPr lang="en-US" sz="3600" b="1"/>
              <a:t>Bloc de notas</a:t>
            </a:r>
          </a:p>
        </p:txBody>
      </p:sp>
      <p:sp>
        <p:nvSpPr>
          <p:cNvPr id="4" name="Marcador de contenido 3">
            <a:extLst>
              <a:ext uri="{FF2B5EF4-FFF2-40B4-BE49-F238E27FC236}">
                <a16:creationId xmlns:a16="http://schemas.microsoft.com/office/drawing/2014/main" id="{B61819B7-6DAB-FC8F-CB32-3AD76603382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719128" y="2922624"/>
            <a:ext cx="2811880" cy="3409950"/>
          </a:xfrm>
        </p:spPr>
        <p:txBody>
          <a:bodyPr>
            <a:normAutofit/>
          </a:bodyPr>
          <a:lstStyle/>
          <a:p>
            <a:pPr marL="0" indent="0">
              <a:spcBef>
                <a:spcPts val="2500"/>
              </a:spcBef>
              <a:buNone/>
            </a:pPr>
            <a:endParaRPr lang="en-US" sz="1400" b="1"/>
          </a:p>
          <a:p>
            <a:pPr marL="0" lvl="1" indent="0">
              <a:buNone/>
            </a:pPr>
            <a:r>
              <a:rPr lang="en-US" sz="1400"/>
              <a:t>El Bloc de notas es un sencillo editor de texto que viene incluido en Windows. Te permite crear y editar archivos de texto sin formato, lo que lo convierte en una herramienta útil para tomar notas, escribir código o crear documentos sencillos.</a:t>
            </a:r>
            <a:endParaRPr lang="es-ES" sz="1400"/>
          </a:p>
        </p:txBody>
      </p:sp>
    </p:spTree>
    <p:extLst>
      <p:ext uri="{BB962C8B-B14F-4D97-AF65-F5344CB8AC3E}">
        <p14:creationId xmlns:p14="http://schemas.microsoft.com/office/powerpoint/2010/main" val="669657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16="http://schemas.microsoft.com/office/drawing/2014/main" xmlns:adec="http://schemas.microsoft.com/office/drawing/2017/decorative" xmlns:p16="http://schemas.microsoft.com/office/powerpoint/2015/main" xmlns:a14="http://schemas.microsoft.com/office/drawing/2010/main" xmlns:p202="http://schemas.microsoft.com/office/powerpoint/2020/02/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ccessories on a white work desk">
            <a:extLst>
              <a:ext uri="{FF2B5EF4-FFF2-40B4-BE49-F238E27FC236}">
                <a16:creationId xmlns:a16="http://schemas.microsoft.com/office/drawing/2014/main" id="{6ACE0CA1-DA4F-4E3C-987C-4705A60A3F1B}"/>
              </a:ext>
            </a:extLst>
          </p:cNvPr>
          <p:cNvPicPr>
            <a:picLocks noGrp="1" noChangeAspect="1"/>
          </p:cNvPicPr>
          <p:nvPr>
            <p:ph sz="half" idx="1"/>
          </p:nvPr>
        </p:nvPicPr>
        <p:blipFill>
          <a:blip r:embed="rId3"/>
          <a:srcRect r="16996"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EE13390-89A9-1484-E684-0404E624474D}"/>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n-US" sz="3600" b="1"/>
              <a:t>Aplicaciones de productividad</a:t>
            </a:r>
          </a:p>
        </p:txBody>
      </p:sp>
      <p:sp>
        <p:nvSpPr>
          <p:cNvPr id="4" name="Marcador de contenido 3">
            <a:extLst>
              <a:ext uri="{FF2B5EF4-FFF2-40B4-BE49-F238E27FC236}">
                <a16:creationId xmlns:a16="http://schemas.microsoft.com/office/drawing/2014/main" id="{C76BA6D9-7633-7572-B4A6-AEB01780E67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endParaRPr lang="en-US" sz="1400" b="1"/>
          </a:p>
          <a:p>
            <a:pPr marL="0" lvl="1" indent="0">
              <a:buNone/>
            </a:pPr>
            <a:r>
              <a:rPr lang="en-US" sz="1400"/>
              <a:t>Windows incluye una serie de aplicaciones de productividad que pueden ayudarle a realizar su trabajo de forma eficiente. Entre estas aplicaciones se encuentra Microsoft Office Suite, que incluye Word, Excel, PowerPoint y Outlook, así como otras aplicaciones útiles como OneNote, Teams y Skype.</a:t>
            </a:r>
            <a:endParaRPr lang="es-ES" sz="1400"/>
          </a:p>
        </p:txBody>
      </p:sp>
    </p:spTree>
    <p:extLst>
      <p:ext uri="{BB962C8B-B14F-4D97-AF65-F5344CB8AC3E}">
        <p14:creationId xmlns:p14="http://schemas.microsoft.com/office/powerpoint/2010/main" val="3269143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16="http://schemas.microsoft.com/office/drawing/2014/main" xmlns:adec="http://schemas.microsoft.com/office/drawing/2017/decorative" xmlns:p16="http://schemas.microsoft.com/office/powerpoint/2015/main" xmlns:a14="http://schemas.microsoft.com/office/drawing/2010/main" xmlns:p202="http://schemas.microsoft.com/office/powerpoint/2020/02/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Businessman looking at a security log in screen on a computer. There is a shield and a lock and password box">
            <a:extLst>
              <a:ext uri="{FF2B5EF4-FFF2-40B4-BE49-F238E27FC236}">
                <a16:creationId xmlns:a16="http://schemas.microsoft.com/office/drawing/2014/main" id="{BBB11C9A-A9D6-4721-B910-E706857390DE}"/>
              </a:ext>
            </a:extLst>
          </p:cNvPr>
          <p:cNvPicPr>
            <a:picLocks noGrp="1" noChangeAspect="1"/>
          </p:cNvPicPr>
          <p:nvPr>
            <p:ph sz="half" idx="1"/>
          </p:nvPr>
        </p:nvPicPr>
        <p:blipFill>
          <a:blip r:embed="rId3"/>
          <a:srcRect l="18695" r="2" b="2"/>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13E75CA-C24F-5CB5-7FA7-B80C5D933EC0}"/>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100000"/>
              </a:lnSpc>
            </a:pPr>
            <a:r>
              <a:rPr lang="en-US" sz="3600" b="1"/>
              <a:t>Microsoft Edge</a:t>
            </a:r>
          </a:p>
        </p:txBody>
      </p:sp>
      <p:sp>
        <p:nvSpPr>
          <p:cNvPr id="4" name="Marcador de contenido 3">
            <a:extLst>
              <a:ext uri="{FF2B5EF4-FFF2-40B4-BE49-F238E27FC236}">
                <a16:creationId xmlns:a16="http://schemas.microsoft.com/office/drawing/2014/main" id="{3CB7E414-BEB8-79E7-165B-78D10A979CC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n-US" sz="1400" b="1"/>
              <a:t>Navegación rápida y segura</a:t>
            </a:r>
          </a:p>
          <a:p>
            <a:pPr marL="0" lvl="1" indent="0">
              <a:buNone/>
            </a:pPr>
            <a:r>
              <a:rPr lang="en-US" sz="1400"/>
              <a:t>Microsoft Edge está diseñado para ser rápido y seguro, y ofrece una experiencia de navegación fluida que te ayuda a hacer las cosas más rápido.</a:t>
            </a:r>
          </a:p>
          <a:p>
            <a:pPr marL="0" indent="0">
              <a:spcBef>
                <a:spcPts val="2500"/>
              </a:spcBef>
              <a:buNone/>
            </a:pPr>
            <a:r>
              <a:rPr lang="en-US" sz="1400" b="1"/>
              <a:t>Facilidad de uso</a:t>
            </a:r>
          </a:p>
          <a:p>
            <a:pPr marL="0" lvl="1" indent="0">
              <a:buNone/>
            </a:pPr>
            <a:r>
              <a:rPr lang="en-US" sz="1400"/>
              <a:t>Microsoft Edge es fácil de usar e incluye una serie de características que te ayudarán a ser más productivo, como un lector de PDF integrado y un cómodo modo de lectura.</a:t>
            </a:r>
            <a:endParaRPr lang="es-ES" sz="1400"/>
          </a:p>
        </p:txBody>
      </p:sp>
    </p:spTree>
    <p:extLst>
      <p:ext uri="{BB962C8B-B14F-4D97-AF65-F5344CB8AC3E}">
        <p14:creationId xmlns:p14="http://schemas.microsoft.com/office/powerpoint/2010/main" val="2063498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16="http://schemas.microsoft.com/office/drawing/2014/main" xmlns:adec="http://schemas.microsoft.com/office/drawing/2017/decorative" xmlns:p16="http://schemas.microsoft.com/office/powerpoint/2015/main" xmlns:a14="http://schemas.microsoft.com/office/drawing/2010/main" xmlns:p202="http://schemas.microsoft.com/office/powerpoint/2020/02/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3D illustration">
            <a:extLst>
              <a:ext uri="{FF2B5EF4-FFF2-40B4-BE49-F238E27FC236}">
                <a16:creationId xmlns:a16="http://schemas.microsoft.com/office/drawing/2014/main" id="{198124F0-CBE2-40CA-90D8-E64818BA7AB5}"/>
              </a:ext>
            </a:extLst>
          </p:cNvPr>
          <p:cNvPicPr>
            <a:picLocks noGrp="1" noChangeAspect="1"/>
          </p:cNvPicPr>
          <p:nvPr>
            <p:ph sz="half" idx="1"/>
          </p:nvPr>
        </p:nvPicPr>
        <p:blipFill>
          <a:blip r:embed="rId3"/>
          <a:srcRect l="22502" r="15323" b="1"/>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CFABDA5B-73BB-65F4-2927-0AA456E28357}"/>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n-US" sz="3600" b="1"/>
              <a:t>Aplicaciones de entretenimiento</a:t>
            </a:r>
          </a:p>
        </p:txBody>
      </p:sp>
      <p:sp>
        <p:nvSpPr>
          <p:cNvPr id="4" name="Marcador de contenido 3">
            <a:extLst>
              <a:ext uri="{FF2B5EF4-FFF2-40B4-BE49-F238E27FC236}">
                <a16:creationId xmlns:a16="http://schemas.microsoft.com/office/drawing/2014/main" id="{1DDA2644-904B-822A-D35D-3B725C16092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n-US" sz="1400" b="1"/>
              <a:t>Reproductor multimedia</a:t>
            </a:r>
          </a:p>
          <a:p>
            <a:pPr marL="0" lvl="1" indent="0">
              <a:buNone/>
            </a:pPr>
            <a:r>
              <a:rPr lang="en-US" sz="1400"/>
              <a:t>Windows Media Player es una popular aplicación de entretenimiento que te permite reproducir tu música y vídeos favoritos. Es compatible con una amplia gama de formatos de archivo y cuenta con una interfaz fácil de usar.</a:t>
            </a:r>
          </a:p>
          <a:p>
            <a:pPr marL="0" indent="0">
              <a:spcBef>
                <a:spcPts val="2500"/>
              </a:spcBef>
              <a:buNone/>
            </a:pPr>
            <a:r>
              <a:rPr lang="en-US" sz="1400" b="1"/>
              <a:t>Juegos</a:t>
            </a:r>
          </a:p>
          <a:p>
            <a:pPr marL="0" lvl="1" indent="0">
              <a:buNone/>
            </a:pPr>
            <a:r>
              <a:rPr lang="en-US" sz="1400"/>
              <a:t>Windows incluye una serie de juegos que te proporcionarán horas de entretenimiento. Puedes elegir entre juegos clásicos como el solitario y el ajedrez o juegos nuevos como Minecraft y Candy Crush.</a:t>
            </a:r>
            <a:endParaRPr lang="es-ES" sz="1400"/>
          </a:p>
        </p:txBody>
      </p:sp>
    </p:spTree>
    <p:extLst>
      <p:ext uri="{BB962C8B-B14F-4D97-AF65-F5344CB8AC3E}">
        <p14:creationId xmlns:p14="http://schemas.microsoft.com/office/powerpoint/2010/main" val="1116244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06BD704-01C2-4341-B99A-116CC7EC5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Art paintbrushes on surface scraped with paint samples">
            <a:extLst>
              <a:ext uri="{FF2B5EF4-FFF2-40B4-BE49-F238E27FC236}">
                <a16:creationId xmlns:a16="http://schemas.microsoft.com/office/drawing/2014/main" id="{D6D99C16-C4D5-4561-AC91-FC4E4DFC1536}"/>
              </a:ext>
            </a:extLst>
          </p:cNvPr>
          <p:cNvPicPr>
            <a:picLocks noGrp="1" noChangeAspect="1"/>
          </p:cNvPicPr>
          <p:nvPr>
            <p:ph sz="half" idx="1"/>
          </p:nvPr>
        </p:nvPicPr>
        <p:blipFill>
          <a:blip r:embed="rId3"/>
          <a:srcRect t="15730"/>
          <a:stretch/>
        </p:blipFill>
        <p:spPr>
          <a:xfrm>
            <a:off x="20" y="10"/>
            <a:ext cx="12191980" cy="6857990"/>
          </a:xfrm>
          <a:prstGeom prst="rect">
            <a:avLst/>
          </a:prstGeom>
        </p:spPr>
      </p:pic>
      <p:sp useBgFill="1">
        <p:nvSpPr>
          <p:cNvPr id="14" name="Rectangle 13">
            <a:extLst>
              <a:ext uri="{FF2B5EF4-FFF2-40B4-BE49-F238E27FC236}">
                <a16:creationId xmlns:a16="http://schemas.microsoft.com/office/drawing/2014/main" id="{0225C01B-A296-4FAA-AA46-794F27DF6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C228835-A1F0-947D-6FB4-E6F536691D76}"/>
              </a:ext>
            </a:extLst>
          </p:cNvPr>
          <p:cNvSpPr>
            <a:spLocks noGrp="1"/>
          </p:cNvSpPr>
          <p:nvPr>
            <p:ph type="title"/>
          </p:nvPr>
        </p:nvSpPr>
        <p:spPr>
          <a:xfrm>
            <a:off x="1049451" y="1352492"/>
            <a:ext cx="4665540" cy="1143000"/>
          </a:xfrm>
        </p:spPr>
        <p:txBody>
          <a:bodyPr vert="horz" lIns="91440" tIns="45720" rIns="91440" bIns="45720" rtlCol="0" anchor="t">
            <a:normAutofit/>
          </a:bodyPr>
          <a:lstStyle/>
          <a:p>
            <a:r>
              <a:rPr lang="en-US" sz="3700" b="1"/>
              <a:t>Pintar en tu ordenador</a:t>
            </a:r>
          </a:p>
        </p:txBody>
      </p:sp>
      <p:sp>
        <p:nvSpPr>
          <p:cNvPr id="4" name="Marcador de contenido 3">
            <a:extLst>
              <a:ext uri="{FF2B5EF4-FFF2-40B4-BE49-F238E27FC236}">
                <a16:creationId xmlns:a16="http://schemas.microsoft.com/office/drawing/2014/main" id="{A50B931B-5B2E-1C52-11DC-458882A2EF10}"/>
              </a:ext>
            </a:extLst>
          </p:cNvPr>
          <p:cNvSpPr>
            <a:spLocks noGrp="1"/>
          </p:cNvSpPr>
          <p:nvPr>
            <p:ph sz="half" idx="2"/>
          </p:nvPr>
        </p:nvSpPr>
        <p:spPr>
          <a:xfrm>
            <a:off x="1049454" y="2662356"/>
            <a:ext cx="4665546" cy="3057911"/>
          </a:xfrm>
        </p:spPr>
        <p:txBody>
          <a:bodyPr vert="horz" lIns="91440" tIns="45720" rIns="91440" bIns="45720" rtlCol="0">
            <a:normAutofit/>
          </a:bodyPr>
          <a:lstStyle/>
          <a:p>
            <a:pPr>
              <a:lnSpc>
                <a:spcPct val="110000"/>
              </a:lnSpc>
              <a:buSzPct val="87000"/>
            </a:pPr>
            <a:r>
              <a:rPr lang="en-US" sz="1500"/>
              <a:t>Paint es un programa básico de gráficos que te permite crear y editar imágenes en tu ordenador.</a:t>
            </a:r>
          </a:p>
          <a:p>
            <a:pPr>
              <a:lnSpc>
                <a:spcPct val="110000"/>
              </a:lnSpc>
              <a:buSzPct val="87000"/>
            </a:pPr>
            <a:r>
              <a:rPr lang="en-US" sz="1500"/>
              <a:t>Paint es una herramienta estupenda para crear obras de arte originales, así como para editar y añadir efectos a imágenes existentes.</a:t>
            </a:r>
          </a:p>
          <a:p>
            <a:pPr>
              <a:lnSpc>
                <a:spcPct val="110000"/>
              </a:lnSpc>
              <a:buSzPct val="87000"/>
            </a:pPr>
            <a:r>
              <a:rPr lang="en-US" sz="1500"/>
              <a:t>Paint tiene una interfaz sencilla e intuitiva que lo hace fácil de usar, incluso para principiantes.</a:t>
            </a:r>
          </a:p>
          <a:p>
            <a:pPr>
              <a:lnSpc>
                <a:spcPct val="110000"/>
              </a:lnSpc>
              <a:buSzPct val="87000"/>
            </a:pPr>
            <a:r>
              <a:rPr lang="en-US" sz="1500"/>
              <a:t>Paint incluye una amplia gama de pinceles, colores y otras herramientas que te ayudarán a crear hermosas obras de arte.</a:t>
            </a:r>
          </a:p>
        </p:txBody>
      </p:sp>
      <p:cxnSp>
        <p:nvCxnSpPr>
          <p:cNvPr id="16" name="Straight Connector 15">
            <a:extLst>
              <a:ext uri="{FF2B5EF4-FFF2-40B4-BE49-F238E27FC236}">
                <a16:creationId xmlns:a16="http://schemas.microsoft.com/office/drawing/2014/main" id="{62713E66-598D-4B8A-9D2A-67C7AF46E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5004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388</TotalTime>
  <Words>1351</Words>
  <Application>Microsoft Office PowerPoint</Application>
  <PresentationFormat>Panorámica</PresentationFormat>
  <Paragraphs>76</Paragraphs>
  <Slides>12</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Aptos</vt:lpstr>
      <vt:lpstr>Aptos Display</vt:lpstr>
      <vt:lpstr>Arial</vt:lpstr>
      <vt:lpstr>Bierstadt</vt:lpstr>
      <vt:lpstr>Grandview Display</vt:lpstr>
      <vt:lpstr>Tema de Office</vt:lpstr>
      <vt:lpstr>Basic Computing Curriculum</vt:lpstr>
      <vt:lpstr>Presentation Overview</vt:lpstr>
      <vt:lpstr>Basic applications</vt:lpstr>
      <vt:lpstr>File Explorer</vt:lpstr>
      <vt:lpstr>Notepad</vt:lpstr>
      <vt:lpstr>Productivity Applications</vt:lpstr>
      <vt:lpstr>Microsoft Edge</vt:lpstr>
      <vt:lpstr>Entertainment Applications</vt:lpstr>
      <vt:lpstr>Painting on Your Computer</vt:lpstr>
      <vt:lpstr>Xbox Game Bar</vt:lpstr>
      <vt:lpstr>Best practice for using Notepad</vt:lpstr>
      <vt:lpstr>Conclusion</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
  <dc:creator>Manel Mena</dc:creator>
  <lastModifiedBy>Manel Mena</lastModifiedBy>
  <revision>11</revision>
  <dcterms:created xsi:type="dcterms:W3CDTF">2024-08-26T14:14:55.0000000Z</dcterms:created>
  <dcterms:modified xsi:type="dcterms:W3CDTF">2024-11-18T10:59:33.0000000Z</dcterms:modified>
  <keywords>, docId:FF5B46F4C8F8E763221647B6E7941D19</keywords>
</coreProperties>
</file>